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5" r:id="rId5"/>
    <p:sldId id="267" r:id="rId6"/>
    <p:sldId id="269" r:id="rId7"/>
    <p:sldId id="257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F16E1-D9A3-4E17-8BDD-8D7DAF672A92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FE239D-9EE1-4B75-87C6-4C9C32828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089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http://www.cs.toronto.edu/~kriz/cifar.html</a:t>
            </a:r>
          </a:p>
          <a:p>
            <a:r>
              <a:rPr lang="en-US" dirty="0"/>
              <a:t>60000 32x32 images with 10 classes </a:t>
            </a:r>
          </a:p>
          <a:p>
            <a:endParaRPr lang="en-US" dirty="0"/>
          </a:p>
          <a:p>
            <a:r>
              <a:rPr lang="en-US" dirty="0"/>
              <a:t>Purpose:</a:t>
            </a:r>
          </a:p>
          <a:p>
            <a:r>
              <a:rPr lang="en-US" dirty="0"/>
              <a:t>A more consistent image dataset</a:t>
            </a:r>
          </a:p>
          <a:p>
            <a:r>
              <a:rPr lang="en-US" dirty="0"/>
              <a:t>Less time training due to smaller images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3520CE-69DE-49D2-81CD-A5887FFCCB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35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96x96 images that are based on the CIFAR10 dataset – possibly more noisy 100000 images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6CF10-1EA8-4E90-9F4A-95A2E69B7E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650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9F6D6-12F2-47F9-88DE-C517B23F24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882948-7953-4D1E-A560-2AB114F89D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E9B69-E69D-4088-A9C8-C79F51A70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3E1CF-8BFE-4B15-B960-DA9013C3E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2E4EC-33F7-4422-95BF-C2065A06D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21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34D76-6829-462A-97EA-910EF0C25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AF778-70E1-4B2E-BDAD-6E08D96E07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C4BDD-7919-42DD-BF64-DCC5EEB6F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CB1E-C903-49AA-9488-C54F18F49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0D248-8D82-4108-86CF-1996AEDD6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857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E741AB-5A12-41BC-9BC7-DF63D4E3F8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8BB38C-B4D2-4B0A-AA53-F3160C662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441665-295F-45BC-BEB6-93EBA7BD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31E41-71CE-4596-AE0E-4CB43054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56C04-5132-44DA-AA0D-5D669C18C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55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A78B7-39A0-4513-AC68-EE35B1E8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B796A-7909-4DE1-9280-FFA73BBD9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ECF97-3D47-4B8C-898A-0B4AC3F10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D1415-B66D-48EF-B659-8E9649FDB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2C61D-5DD1-4579-BA63-3573026B9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365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67E84-0ADB-45D7-9DDB-0620511CC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8180C4-D88D-439B-8033-ABD42E095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DAAA9-AF47-4C26-A590-2706A002E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D2303-9910-433B-9F4A-030B539F6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B19B9-78EC-4D4C-B8AF-017A4D96A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179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766A7-5DBD-4CEF-99A2-026CACFC6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0F3C5-7D0F-497C-803D-018E3252A2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2CA1A3-89A7-4B2E-AED3-98BF3CA68D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591833-FE1D-44BB-BBE6-0BB6DA5A6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116E5E-BB7A-4F85-963A-AA4A18D6A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35EBF-7DBB-4F93-A976-E0D2E9535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35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1AEA0-8207-479F-8EF8-317AE51DC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94A4CE-6E9F-4135-A0BB-10D580C5F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52954B-B540-4880-94B9-D9A6809B22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AFF0C1-2AAD-4559-98B7-C1BCE206CF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827A1D-5C70-4DBC-8A48-AB6DE85910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2394A2-B5D9-44CB-BD44-AE229F19F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70E427-D153-42A3-8FBF-D6446BC84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951880-BB77-4FB4-A496-B0C629A35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124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14066-6BF2-4C24-9668-A094BDB60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17B262-6658-4409-87E3-8209747E6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33BF3A-164D-49E0-86E6-EB9C55291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0BC29B-8928-4426-99EE-1724A2904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6DBA68-C344-418D-BD18-AA0C7BD28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44ECA4-749E-4273-AB2B-F492EE391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865D3-6425-49BB-AF2B-098AC4B55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12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EC554-9E17-4672-BD1C-9097DE400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ED97A-52F4-4A2B-81C5-03D78859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BC0615-EBF9-49C4-802A-E2C379661D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896AE5-5074-4A24-B428-BC404F346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FE7C73-04D9-4E42-BCDA-3F7DDA58E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AA18D-0FC1-40CC-8921-5A92808F8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23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D11E6-53AD-4C4B-8308-D075EB139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8A7E9C-B370-48B2-BAC7-D9D9CE211F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505F67-39D3-440D-B5BD-44B12BA2C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FB1480-51EB-4B45-9B4B-829FB5C0B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7B445-3CC2-4A86-81CB-EBB42CF53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6A1A5-9D0A-449B-8228-BF5171931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39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D70307-C0AD-439C-9766-D2A5A61F5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4C124-D63E-4FA6-A98F-B6AF21310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C2716-9445-49D2-936F-2F553B5865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C958C2-22A1-458B-B452-CAB66750FB6D}" type="datetimeFigureOut">
              <a:rPr lang="en-US" smtClean="0"/>
              <a:t>8/2/2019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3D4AB-5A31-400A-B192-B16A2A8FD0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B828E-F949-495B-915F-D3E9462356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F2C04-C08F-425E-A8E5-2EDC10A0D9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202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BD194-64DD-492E-992A-D3027BA876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0B3B8-9655-4AB3-9BF6-9F5336DB26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Ankush Patel – CS494 – Week 9</a:t>
            </a:r>
          </a:p>
        </p:txBody>
      </p:sp>
    </p:spTree>
    <p:extLst>
      <p:ext uri="{BB962C8B-B14F-4D97-AF65-F5344CB8AC3E}">
        <p14:creationId xmlns:p14="http://schemas.microsoft.com/office/powerpoint/2010/main" val="2153559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F6951-B854-4F77-A83C-6C2586385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CIFAR-10, STL-10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0C857-3A52-4525-A7E2-96E83A3B9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Pretrained models are in the folder</a:t>
            </a:r>
          </a:p>
          <a:p>
            <a:r>
              <a:rPr lang="en-US" dirty="0"/>
              <a:t>The demos apply gaussian blur to the dataset</a:t>
            </a:r>
          </a:p>
          <a:p>
            <a:r>
              <a:rPr lang="en-US" dirty="0"/>
              <a:t>A graph describing std. in blur vs accuracy is generated</a:t>
            </a:r>
          </a:p>
        </p:txBody>
      </p:sp>
    </p:spTree>
    <p:extLst>
      <p:ext uri="{BB962C8B-B14F-4D97-AF65-F5344CB8AC3E}">
        <p14:creationId xmlns:p14="http://schemas.microsoft.com/office/powerpoint/2010/main" val="1003429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9B308-D697-49E9-B553-F4D091C04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CIFAR-10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AFF8BF8-B29E-4BB3-9A66-93E933A27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909856"/>
            <a:ext cx="6553545" cy="5046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97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F07716-D8E9-49A4-894D-C3BBDF2C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STL-10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Content Placeholder 4" descr="A display in a store&#10;&#10;Description automatically generated">
            <a:extLst>
              <a:ext uri="{FF2B5EF4-FFF2-40B4-BE49-F238E27FC236}">
                <a16:creationId xmlns:a16="http://schemas.microsoft.com/office/drawing/2014/main" id="{66E8155E-DDD8-4DB0-916C-A896969674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421" y="492573"/>
            <a:ext cx="5910347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091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F4F07E-C482-4A87-9878-555521EB3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Gaussian Blur Comparison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22D9975-C8AF-4BA3-869B-64DE233214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34" y="2437092"/>
            <a:ext cx="5330182" cy="399763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1958DAF-01D8-4AA7-B75D-AC8A379AF2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940" y="2426818"/>
            <a:ext cx="5330182" cy="399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358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DCDA2-AE47-4F85-BFA9-6EC1F124E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Webcam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43431-F209-4B71-B96A-7724FB099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webcam is set to 640px</a:t>
            </a:r>
          </a:p>
          <a:p>
            <a:r>
              <a:rPr lang="en-US" dirty="0"/>
              <a:t>Both YOLOv3-spp and YOLOv3-tiny can run on the webcam</a:t>
            </a:r>
          </a:p>
          <a:p>
            <a:r>
              <a:rPr lang="en-US" dirty="0"/>
              <a:t>Classes compatible with the Pascal VOC dataset are detected such bottle, person, or backpack.</a:t>
            </a:r>
          </a:p>
        </p:txBody>
      </p:sp>
    </p:spTree>
    <p:extLst>
      <p:ext uri="{BB962C8B-B14F-4D97-AF65-F5344CB8AC3E}">
        <p14:creationId xmlns:p14="http://schemas.microsoft.com/office/powerpoint/2010/main" val="593082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905EC-34C7-4198-B6EF-D1C7E5542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 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E6642-35D4-43F5-BD3F-8C2753390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Annotated 250 frames @ 1080p</a:t>
            </a:r>
          </a:p>
          <a:p>
            <a:r>
              <a:rPr lang="en-US" dirty="0"/>
              <a:t>Classes: Person, Backpack, Bicycle</a:t>
            </a:r>
          </a:p>
          <a:p>
            <a:r>
              <a:rPr lang="en-US" dirty="0"/>
              <a:t>Took about an hour</a:t>
            </a:r>
          </a:p>
          <a:p>
            <a:r>
              <a:rPr lang="en-US" dirty="0"/>
              <a:t>Used dark label annotation tool</a:t>
            </a:r>
          </a:p>
          <a:p>
            <a:r>
              <a:rPr lang="en-US" dirty="0"/>
              <a:t>Adjusted box every ~3-5 frames</a:t>
            </a:r>
          </a:p>
        </p:txBody>
      </p:sp>
      <p:pic>
        <p:nvPicPr>
          <p:cNvPr id="4" name="stockpeople_Trim15_gt_final">
            <a:hlinkClick r:id="" action="ppaction://media"/>
            <a:extLst>
              <a:ext uri="{FF2B5EF4-FFF2-40B4-BE49-F238E27FC236}">
                <a16:creationId xmlns:a16="http://schemas.microsoft.com/office/drawing/2014/main" id="{FBE989E8-2906-45A3-A4F2-CFE90B64D2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1866751"/>
            <a:ext cx="5554662" cy="312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412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75889-34C2-4EC1-85DD-566A137A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YOLOv3 on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E7FF9-F779-4620-9028-EFC11A7DB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street scenes day and night</a:t>
            </a:r>
          </a:p>
          <a:p>
            <a:r>
              <a:rPr lang="en-US" dirty="0"/>
              <a:t>These were processed at 1080p</a:t>
            </a:r>
          </a:p>
          <a:p>
            <a:r>
              <a:rPr lang="en-US" dirty="0"/>
              <a:t>Two models: tiny and </a:t>
            </a:r>
            <a:r>
              <a:rPr lang="en-US" dirty="0" err="1"/>
              <a:t>spp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319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177</Words>
  <Application>Microsoft Office PowerPoint</Application>
  <PresentationFormat>Widescreen</PresentationFormat>
  <Paragraphs>32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Demo</vt:lpstr>
      <vt:lpstr>CIFAR-10, STL-10 Demo</vt:lpstr>
      <vt:lpstr>CIFAR-10</vt:lpstr>
      <vt:lpstr>STL-10</vt:lpstr>
      <vt:lpstr>Gaussian Blur Comparison</vt:lpstr>
      <vt:lpstr>Webcam Demo</vt:lpstr>
      <vt:lpstr>Hand Annotation</vt:lpstr>
      <vt:lpstr>YOLOv3 on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</dc:title>
  <dc:creator>Ankush Patel</dc:creator>
  <cp:lastModifiedBy>Ankush Patel</cp:lastModifiedBy>
  <cp:revision>6</cp:revision>
  <dcterms:created xsi:type="dcterms:W3CDTF">2019-08-02T23:47:42Z</dcterms:created>
  <dcterms:modified xsi:type="dcterms:W3CDTF">2019-08-03T03:58:30Z</dcterms:modified>
</cp:coreProperties>
</file>